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775575" cy="100441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jC2S5OMttjU6dX+7YADpje5y8p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53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13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lar Villarino Herrera" userId="0e381f90f0732164" providerId="LiveId" clId="{E7296536-BD63-41AE-90A7-89F550639EE0}"/>
    <pc:docChg chg="delSld">
      <pc:chgData name="Pilar Villarino Herrera" userId="0e381f90f0732164" providerId="LiveId" clId="{E7296536-BD63-41AE-90A7-89F550639EE0}" dt="2022-06-07T15:49:17.397" v="1" actId="47"/>
      <pc:docMkLst>
        <pc:docMk/>
      </pc:docMkLst>
      <pc:sldChg chg="del">
        <pc:chgData name="Pilar Villarino Herrera" userId="0e381f90f0732164" providerId="LiveId" clId="{E7296536-BD63-41AE-90A7-89F550639EE0}" dt="2022-06-07T15:49:15.699" v="0" actId="47"/>
        <pc:sldMkLst>
          <pc:docMk/>
          <pc:sldMk cId="0" sldId="256"/>
        </pc:sldMkLst>
      </pc:sldChg>
      <pc:sldChg chg="del">
        <pc:chgData name="Pilar Villarino Herrera" userId="0e381f90f0732164" providerId="LiveId" clId="{E7296536-BD63-41AE-90A7-89F550639EE0}" dt="2022-06-07T15:49:17.397" v="1" actId="47"/>
        <pc:sldMkLst>
          <pc:docMk/>
          <pc:sldMk cId="0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583168" y="1643794"/>
            <a:ext cx="6609239" cy="34968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2"/>
              <a:buFont typeface="Calibri"/>
              <a:buNone/>
              <a:defRPr sz="510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971947" y="5275485"/>
            <a:ext cx="5831681" cy="2425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1"/>
              <a:buNone/>
              <a:defRPr sz="2041"/>
            </a:lvl1pPr>
            <a:lvl2pPr lvl="1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/>
            </a:lvl2pPr>
            <a:lvl3pPr lvl="2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None/>
              <a:defRPr sz="1531"/>
            </a:lvl3pPr>
            <a:lvl4pPr lvl="3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4pPr>
            <a:lvl5pPr lvl="4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5pPr>
            <a:lvl6pPr lvl="5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6pPr>
            <a:lvl7pPr lvl="6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7pPr>
            <a:lvl8pPr lvl="7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8pPr>
            <a:lvl9pPr lvl="8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534571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2575659" y="9309407"/>
            <a:ext cx="2624257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5491500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534571" y="534758"/>
            <a:ext cx="6706433" cy="194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701339" y="2507012"/>
            <a:ext cx="6372897" cy="6706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534571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2575659" y="9309407"/>
            <a:ext cx="2624257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5491500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2146740" y="3952413"/>
            <a:ext cx="8511921" cy="16766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-1255075" y="2324402"/>
            <a:ext cx="8511921" cy="49326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534571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2575659" y="9309407"/>
            <a:ext cx="2624257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5491500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534571" y="534758"/>
            <a:ext cx="6706433" cy="194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534571" y="2673780"/>
            <a:ext cx="6706433" cy="63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534571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2575659" y="9309407"/>
            <a:ext cx="2624257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5491500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530522" y="2504056"/>
            <a:ext cx="6706433" cy="4178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2"/>
              <a:buFont typeface="Calibri"/>
              <a:buNone/>
              <a:defRPr sz="5102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530522" y="6721654"/>
            <a:ext cx="6706433" cy="2197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1"/>
              <a:buNone/>
              <a:defRPr sz="204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1"/>
              <a:buNone/>
              <a:defRPr sz="1701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1"/>
              <a:buNone/>
              <a:defRPr sz="1531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None/>
              <a:defRPr sz="136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534571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2575659" y="9309407"/>
            <a:ext cx="2624257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5491500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534571" y="534758"/>
            <a:ext cx="6706433" cy="194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534571" y="2673780"/>
            <a:ext cx="3304619" cy="63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3936385" y="2673780"/>
            <a:ext cx="3304619" cy="63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534571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2575659" y="9309407"/>
            <a:ext cx="2624257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5491500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535584" y="534758"/>
            <a:ext cx="6706433" cy="194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535584" y="2462203"/>
            <a:ext cx="3289432" cy="120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1"/>
              <a:buNone/>
              <a:defRPr sz="2041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None/>
              <a:defRPr sz="1531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35584" y="3668891"/>
            <a:ext cx="3289432" cy="539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3936385" y="2462203"/>
            <a:ext cx="3305632" cy="1206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1"/>
              <a:buNone/>
              <a:defRPr sz="2041" b="1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None/>
              <a:defRPr sz="1701" b="1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None/>
              <a:defRPr sz="1531" b="1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3936385" y="3668891"/>
            <a:ext cx="3305632" cy="53963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534571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2575659" y="9309407"/>
            <a:ext cx="2624257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5491500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534571" y="534758"/>
            <a:ext cx="6706433" cy="194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534571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2575659" y="9309407"/>
            <a:ext cx="2624257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5491500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534571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2575659" y="9309407"/>
            <a:ext cx="2624257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5491500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535584" y="669608"/>
            <a:ext cx="2507825" cy="2343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1"/>
              <a:buFont typeface="Calibri"/>
              <a:buNone/>
              <a:defRPr sz="272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305632" y="1446169"/>
            <a:ext cx="3936385" cy="7137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1383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1"/>
              <a:buChar char="•"/>
              <a:defRPr sz="2721"/>
            </a:lvl1pPr>
            <a:lvl2pPr marL="914400" lvl="1" indent="-379793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1"/>
              <a:buChar char="•"/>
              <a:defRPr sz="2381"/>
            </a:lvl2pPr>
            <a:lvl3pPr marL="1371600" lvl="2" indent="-358203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1"/>
              <a:buChar char="•"/>
              <a:defRPr sz="2041"/>
            </a:lvl3pPr>
            <a:lvl4pPr marL="1828800" lvl="3" indent="-336613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Char char="•"/>
              <a:defRPr sz="1701"/>
            </a:lvl4pPr>
            <a:lvl5pPr marL="2286000" lvl="4" indent="-336613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Char char="•"/>
              <a:defRPr sz="1701"/>
            </a:lvl5pPr>
            <a:lvl6pPr marL="2743200" lvl="5" indent="-336613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Char char="•"/>
              <a:defRPr sz="1701"/>
            </a:lvl6pPr>
            <a:lvl7pPr marL="3200400" lvl="6" indent="-336613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Char char="•"/>
              <a:defRPr sz="1701"/>
            </a:lvl7pPr>
            <a:lvl8pPr marL="3657600" lvl="7" indent="-336613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Char char="•"/>
              <a:defRPr sz="1701"/>
            </a:lvl8pPr>
            <a:lvl9pPr marL="4114800" lvl="8" indent="-336613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Char char="•"/>
              <a:defRPr sz="1701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535584" y="3013234"/>
            <a:ext cx="2507825" cy="5582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534571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2575659" y="9309407"/>
            <a:ext cx="2624257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5491500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535584" y="669608"/>
            <a:ext cx="2507825" cy="2343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1"/>
              <a:buFont typeface="Calibri"/>
              <a:buNone/>
              <a:defRPr sz="272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3305632" y="1446169"/>
            <a:ext cx="3936385" cy="713783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535584" y="3013234"/>
            <a:ext cx="2507825" cy="5582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None/>
              <a:defRPr sz="1360"/>
            </a:lvl1pPr>
            <a:lvl2pPr marL="914400" lvl="1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None/>
              <a:defRPr sz="1190"/>
            </a:lvl2pPr>
            <a:lvl3pPr marL="1371600" lvl="2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3pPr>
            <a:lvl4pPr marL="1828800" lvl="3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4pPr>
            <a:lvl5pPr marL="2286000" lvl="4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5pPr>
            <a:lvl6pPr marL="2743200" lvl="5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6pPr>
            <a:lvl7pPr marL="3200400" lvl="6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7pPr>
            <a:lvl8pPr marL="3657600" lvl="7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8pPr>
            <a:lvl9pPr marL="4114800" lvl="8" indent="-22860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None/>
              <a:defRPr sz="85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534571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2575659" y="9309407"/>
            <a:ext cx="2624257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5491500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534571" y="534758"/>
            <a:ext cx="6706433" cy="1941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1"/>
              <a:buFont typeface="Calibri"/>
              <a:buNone/>
              <a:defRPr sz="37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534571" y="2673780"/>
            <a:ext cx="6706433" cy="63728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79793" algn="l" rtl="0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1"/>
              <a:buFont typeface="Arial"/>
              <a:buChar char="•"/>
              <a:defRPr sz="238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8203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1"/>
              <a:buFont typeface="Arial"/>
              <a:buChar char="•"/>
              <a:defRPr sz="204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6613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1"/>
              <a:buFont typeface="Arial"/>
              <a:buChar char="•"/>
              <a:defRPr sz="170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25818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Font typeface="Arial"/>
              <a:buChar char="•"/>
              <a:defRPr sz="15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25818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Font typeface="Arial"/>
              <a:buChar char="•"/>
              <a:defRPr sz="15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25818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Font typeface="Arial"/>
              <a:buChar char="•"/>
              <a:defRPr sz="15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25818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Font typeface="Arial"/>
              <a:buChar char="•"/>
              <a:defRPr sz="15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5818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Font typeface="Arial"/>
              <a:buChar char="•"/>
              <a:defRPr sz="15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25818" algn="l" rtl="0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1"/>
              <a:buFont typeface="Arial"/>
              <a:buChar char="•"/>
              <a:defRPr sz="1531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534571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2575659" y="9309407"/>
            <a:ext cx="2624257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5491500" y="9309407"/>
            <a:ext cx="1749504" cy="53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02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0" name="Google Shape;140;p3"/>
          <p:cNvGrpSpPr/>
          <p:nvPr/>
        </p:nvGrpSpPr>
        <p:grpSpPr>
          <a:xfrm>
            <a:off x="5046954" y="-14831"/>
            <a:ext cx="1990090" cy="203835"/>
            <a:chOff x="0" y="0"/>
            <a:chExt cx="1990394" cy="204254"/>
          </a:xfrm>
        </p:grpSpPr>
        <p:sp>
          <p:nvSpPr>
            <p:cNvPr id="141" name="Google Shape;141;p3"/>
            <p:cNvSpPr/>
            <p:nvPr/>
          </p:nvSpPr>
          <p:spPr>
            <a:xfrm>
              <a:off x="0" y="0"/>
              <a:ext cx="764870" cy="204254"/>
            </a:xfrm>
            <a:custGeom>
              <a:avLst/>
              <a:gdLst/>
              <a:ahLst/>
              <a:cxnLst/>
              <a:rect l="l" t="t" r="r" b="b"/>
              <a:pathLst>
                <a:path w="764870" h="204254" extrusionOk="0">
                  <a:moveTo>
                    <a:pt x="0" y="0"/>
                  </a:moveTo>
                  <a:lnTo>
                    <a:pt x="764870" y="0"/>
                  </a:lnTo>
                  <a:lnTo>
                    <a:pt x="764870" y="204254"/>
                  </a:lnTo>
                  <a:lnTo>
                    <a:pt x="0" y="204254"/>
                  </a:lnTo>
                  <a:lnTo>
                    <a:pt x="0" y="0"/>
                  </a:lnTo>
                </a:path>
              </a:pathLst>
            </a:custGeom>
            <a:solidFill>
              <a:srgbClr val="911D2E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765073" y="0"/>
              <a:ext cx="1225321" cy="204254"/>
            </a:xfrm>
            <a:custGeom>
              <a:avLst/>
              <a:gdLst/>
              <a:ahLst/>
              <a:cxnLst/>
              <a:rect l="l" t="t" r="r" b="b"/>
              <a:pathLst>
                <a:path w="1225321" h="204254" extrusionOk="0">
                  <a:moveTo>
                    <a:pt x="0" y="0"/>
                  </a:moveTo>
                  <a:lnTo>
                    <a:pt x="1225321" y="0"/>
                  </a:lnTo>
                  <a:lnTo>
                    <a:pt x="1225321" y="204254"/>
                  </a:lnTo>
                  <a:lnTo>
                    <a:pt x="0" y="204254"/>
                  </a:lnTo>
                  <a:lnTo>
                    <a:pt x="0" y="0"/>
                  </a:lnTo>
                </a:path>
              </a:pathLst>
            </a:custGeom>
            <a:solidFill>
              <a:srgbClr val="17212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3" name="Google Shape;143;p3"/>
          <p:cNvSpPr txBox="1"/>
          <p:nvPr/>
        </p:nvSpPr>
        <p:spPr>
          <a:xfrm>
            <a:off x="4982905" y="252541"/>
            <a:ext cx="2529827" cy="315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INGENIERO COMERCIAL</a:t>
            </a:r>
            <a:endParaRPr/>
          </a:p>
        </p:txBody>
      </p:sp>
      <p:cxnSp>
        <p:nvCxnSpPr>
          <p:cNvPr id="144" name="Google Shape;144;p3"/>
          <p:cNvCxnSpPr/>
          <p:nvPr/>
        </p:nvCxnSpPr>
        <p:spPr>
          <a:xfrm>
            <a:off x="752170" y="2269152"/>
            <a:ext cx="6280802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5" name="Google Shape;145;p3"/>
          <p:cNvSpPr txBox="1"/>
          <p:nvPr/>
        </p:nvSpPr>
        <p:spPr>
          <a:xfrm>
            <a:off x="571641" y="1435858"/>
            <a:ext cx="3201231" cy="515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202D"/>
              </a:buClr>
              <a:buSzPts val="2000"/>
              <a:buFont typeface="Arial"/>
              <a:buNone/>
            </a:pPr>
            <a:r>
              <a:rPr lang="en-US" sz="2000" b="1" dirty="0">
                <a:solidFill>
                  <a:srgbClr val="19202D"/>
                </a:solidFill>
                <a:latin typeface="Calibri"/>
                <a:ea typeface="Calibri"/>
                <a:cs typeface="Calibri"/>
                <a:sym typeface="Calibri"/>
              </a:rPr>
              <a:t>LEÓN FERNÁNDEZ H.</a:t>
            </a:r>
            <a:endParaRPr dirty="0"/>
          </a:p>
        </p:txBody>
      </p:sp>
      <p:sp>
        <p:nvSpPr>
          <p:cNvPr id="146" name="Google Shape;146;p3"/>
          <p:cNvSpPr txBox="1"/>
          <p:nvPr/>
        </p:nvSpPr>
        <p:spPr>
          <a:xfrm>
            <a:off x="1196900" y="6345275"/>
            <a:ext cx="1776900" cy="2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202D"/>
              </a:buClr>
              <a:buSzPts val="1400"/>
              <a:buFont typeface="Arial"/>
              <a:buNone/>
            </a:pPr>
            <a:r>
              <a:rPr lang="en-US">
                <a:solidFill>
                  <a:srgbClr val="19202D"/>
                </a:solidFill>
                <a:latin typeface="Calibri"/>
                <a:ea typeface="Calibri"/>
                <a:cs typeface="Calibri"/>
                <a:sym typeface="Calibri"/>
              </a:rPr>
              <a:t>INTERESES &amp; OTROS</a:t>
            </a:r>
            <a:endParaRPr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202D"/>
              </a:buClr>
              <a:buSzPts val="1400"/>
              <a:buFont typeface="Arial"/>
              <a:buNone/>
            </a:pPr>
            <a:endParaRPr>
              <a:solidFill>
                <a:srgbClr val="19202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7" name="Google Shape;147;p3"/>
          <p:cNvCxnSpPr/>
          <p:nvPr/>
        </p:nvCxnSpPr>
        <p:spPr>
          <a:xfrm>
            <a:off x="1796284" y="923380"/>
            <a:ext cx="5231358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8" name="Google Shape;148;p3"/>
          <p:cNvCxnSpPr/>
          <p:nvPr/>
        </p:nvCxnSpPr>
        <p:spPr>
          <a:xfrm>
            <a:off x="3887787" y="1080408"/>
            <a:ext cx="0" cy="927512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9" name="Google Shape;149;p3"/>
          <p:cNvCxnSpPr/>
          <p:nvPr/>
        </p:nvCxnSpPr>
        <p:spPr>
          <a:xfrm>
            <a:off x="3887787" y="3903362"/>
            <a:ext cx="0" cy="2058932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50" name="Google Shape;150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06840" y="1184851"/>
            <a:ext cx="158098" cy="157231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494048" y="1448949"/>
            <a:ext cx="192293" cy="1912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72628" y="1755834"/>
            <a:ext cx="253474" cy="252086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3"/>
          <p:cNvSpPr txBox="1"/>
          <p:nvPr/>
        </p:nvSpPr>
        <p:spPr>
          <a:xfrm>
            <a:off x="4664938" y="1141883"/>
            <a:ext cx="1724092" cy="266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+56 9 94776651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3"/>
          <p:cNvSpPr txBox="1"/>
          <p:nvPr/>
        </p:nvSpPr>
        <p:spPr>
          <a:xfrm>
            <a:off x="4686154" y="1425779"/>
            <a:ext cx="1724092" cy="266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leonfernandez@gmail.com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3"/>
          <p:cNvSpPr txBox="1"/>
          <p:nvPr/>
        </p:nvSpPr>
        <p:spPr>
          <a:xfrm>
            <a:off x="4686154" y="1763782"/>
            <a:ext cx="1724092" cy="2667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Tegualda 1770, Ñuñoa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6" name="Google Shape;156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6295" y="355234"/>
            <a:ext cx="1079989" cy="90355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7" name="Google Shape;157;p3"/>
          <p:cNvCxnSpPr/>
          <p:nvPr/>
        </p:nvCxnSpPr>
        <p:spPr>
          <a:xfrm>
            <a:off x="752170" y="3510653"/>
            <a:ext cx="6328320" cy="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8" name="Google Shape;158;p3"/>
          <p:cNvCxnSpPr/>
          <p:nvPr/>
        </p:nvCxnSpPr>
        <p:spPr>
          <a:xfrm>
            <a:off x="723900" y="6229350"/>
            <a:ext cx="6309600" cy="15900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59" name="Google Shape;159;p3"/>
          <p:cNvSpPr txBox="1"/>
          <p:nvPr/>
        </p:nvSpPr>
        <p:spPr>
          <a:xfrm>
            <a:off x="4169283" y="3656963"/>
            <a:ext cx="3083924" cy="246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202D"/>
              </a:buClr>
              <a:buSzPts val="1400"/>
              <a:buFont typeface="Arial"/>
              <a:buNone/>
            </a:pPr>
            <a:r>
              <a:rPr lang="en-US" sz="1400">
                <a:solidFill>
                  <a:srgbClr val="19202D"/>
                </a:solidFill>
                <a:latin typeface="Calibri"/>
                <a:ea typeface="Calibri"/>
                <a:cs typeface="Calibri"/>
                <a:sym typeface="Calibri"/>
              </a:rPr>
              <a:t>EXPERIENCIA PROFESIONAL</a:t>
            </a:r>
            <a:endParaRPr/>
          </a:p>
        </p:txBody>
      </p:sp>
      <p:cxnSp>
        <p:nvCxnSpPr>
          <p:cNvPr id="160" name="Google Shape;160;p3"/>
          <p:cNvCxnSpPr/>
          <p:nvPr/>
        </p:nvCxnSpPr>
        <p:spPr>
          <a:xfrm>
            <a:off x="3887787" y="6765276"/>
            <a:ext cx="0" cy="1997231"/>
          </a:xfrm>
          <a:prstGeom prst="straightConnector1">
            <a:avLst/>
          </a:prstGeom>
          <a:noFill/>
          <a:ln w="9525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61" name="Google Shape;161;p3"/>
          <p:cNvSpPr txBox="1"/>
          <p:nvPr/>
        </p:nvSpPr>
        <p:spPr>
          <a:xfrm>
            <a:off x="4149034" y="6389825"/>
            <a:ext cx="2890200" cy="23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202D"/>
              </a:buClr>
              <a:buSzPts val="1400"/>
              <a:buFont typeface="Arial"/>
              <a:buNone/>
            </a:pPr>
            <a:r>
              <a:rPr lang="en-US" sz="1400">
                <a:solidFill>
                  <a:srgbClr val="19202D"/>
                </a:solidFill>
                <a:latin typeface="Calibri"/>
                <a:ea typeface="Calibri"/>
                <a:cs typeface="Calibri"/>
                <a:sym typeface="Calibri"/>
              </a:rPr>
              <a:t>EXPERIENCIA ACADÉMICA</a:t>
            </a:r>
            <a:endParaRPr/>
          </a:p>
        </p:txBody>
      </p:sp>
      <p:sp>
        <p:nvSpPr>
          <p:cNvPr id="162" name="Google Shape;162;p3"/>
          <p:cNvSpPr txBox="1"/>
          <p:nvPr/>
        </p:nvSpPr>
        <p:spPr>
          <a:xfrm>
            <a:off x="1315332" y="3660602"/>
            <a:ext cx="1237641" cy="2747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202D"/>
              </a:buClr>
              <a:buSzPts val="1400"/>
              <a:buFont typeface="Arial"/>
              <a:buNone/>
            </a:pPr>
            <a:r>
              <a:rPr lang="en-US" sz="1400">
                <a:solidFill>
                  <a:srgbClr val="19202D"/>
                </a:solidFill>
                <a:latin typeface="Calibri"/>
                <a:ea typeface="Calibri"/>
                <a:cs typeface="Calibri"/>
                <a:sym typeface="Calibri"/>
              </a:rPr>
              <a:t>ESTUDIOS</a:t>
            </a:r>
            <a:endParaRPr/>
          </a:p>
        </p:txBody>
      </p:sp>
      <p:sp>
        <p:nvSpPr>
          <p:cNvPr id="163" name="Google Shape;163;p3"/>
          <p:cNvSpPr txBox="1"/>
          <p:nvPr/>
        </p:nvSpPr>
        <p:spPr>
          <a:xfrm>
            <a:off x="784525" y="2660075"/>
            <a:ext cx="6280800" cy="7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Ingeniero Comercial con experiencia en retail, me siento cómodo trabajando en equipo y me gustan los desafíos que me ayuden a complementar mi experiencia profesional y crecimiento personal. Busco formar parte de una organización moderna y que cuente con objetivos desafiantes.</a:t>
            </a:r>
            <a:endParaRPr sz="12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endParaRPr sz="1000" b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3"/>
          <p:cNvSpPr txBox="1"/>
          <p:nvPr/>
        </p:nvSpPr>
        <p:spPr>
          <a:xfrm>
            <a:off x="3164637" y="2371000"/>
            <a:ext cx="1446300" cy="3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202D"/>
              </a:buClr>
              <a:buSzPts val="1400"/>
              <a:buFont typeface="Arial"/>
              <a:buNone/>
            </a:pPr>
            <a:r>
              <a:rPr lang="en-US">
                <a:solidFill>
                  <a:srgbClr val="19202D"/>
                </a:solidFill>
                <a:latin typeface="Calibri"/>
                <a:ea typeface="Calibri"/>
                <a:cs typeface="Calibri"/>
                <a:sym typeface="Calibri"/>
              </a:rPr>
              <a:t>PERFIL</a:t>
            </a:r>
            <a:endParaRPr/>
          </a:p>
        </p:txBody>
      </p:sp>
      <p:sp>
        <p:nvSpPr>
          <p:cNvPr id="165" name="Google Shape;165;p3"/>
          <p:cNvSpPr txBox="1"/>
          <p:nvPr/>
        </p:nvSpPr>
        <p:spPr>
          <a:xfrm>
            <a:off x="769500" y="3962650"/>
            <a:ext cx="2890200" cy="219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85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Executive MBA</a:t>
            </a: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Universidad de Melbourne, Australia. 2020 - 2021.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5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Diplomado en Redes Sociales</a:t>
            </a:r>
            <a:r>
              <a:rPr lang="en-US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Universidad Andrés Bello, Chile. 2019.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5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Ingeniería Comercial</a:t>
            </a: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mención en Marketing, Universidad Andrés Bello, Chile.  2015-2019.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850"/>
              </a:spcBef>
              <a:spcAft>
                <a:spcPts val="0"/>
              </a:spcAft>
              <a:buNone/>
            </a:pPr>
            <a:r>
              <a:rPr lang="en-US" sz="11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Enseñanza Básica y Media</a:t>
            </a: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colegio SEK, Chile. 2001- 2014.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3"/>
          <p:cNvSpPr txBox="1"/>
          <p:nvPr/>
        </p:nvSpPr>
        <p:spPr>
          <a:xfrm>
            <a:off x="4115950" y="3937875"/>
            <a:ext cx="2943300" cy="17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Key Account Manager</a:t>
            </a:r>
            <a:endParaRPr sz="1100" b="1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Zapatillas Tigre. Enero 2022  - hasta la fecha 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Desarrollar colección de vestuario deportivo para empresas tales como: Ripley, La Polar, Hites y Johnson. Definición de Mix de productos para las tiendas.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3"/>
          <p:cNvSpPr txBox="1"/>
          <p:nvPr/>
        </p:nvSpPr>
        <p:spPr>
          <a:xfrm>
            <a:off x="752183" y="6682100"/>
            <a:ext cx="3016500" cy="107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1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Power BI</a:t>
            </a: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nivel avanzado.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1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Python</a:t>
            </a: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nivel intermedio.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1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Excel</a:t>
            </a: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nivel avanzado.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3"/>
          <p:cNvSpPr txBox="1"/>
          <p:nvPr/>
        </p:nvSpPr>
        <p:spPr>
          <a:xfrm>
            <a:off x="752175" y="7703255"/>
            <a:ext cx="3084000" cy="65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Inglés,</a:t>
            </a: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nivel profesional, certificación Toeic, Instituto Chileno Norteamericano. 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3"/>
          <p:cNvSpPr txBox="1"/>
          <p:nvPr/>
        </p:nvSpPr>
        <p:spPr>
          <a:xfrm>
            <a:off x="4169275" y="6771100"/>
            <a:ext cx="2849700" cy="146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Ayudante del ramo, Marketing II.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Beca Excelencia Académica, durante los años 2017 y 2018. 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Fútbol, part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i</a:t>
            </a: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cip</a:t>
            </a:r>
            <a:r>
              <a:rPr lang="en-US" sz="1100">
                <a:latin typeface="Calibri"/>
                <a:ea typeface="Calibri"/>
                <a:cs typeface="Calibri"/>
                <a:sym typeface="Calibri"/>
              </a:rPr>
              <a:t>é</a:t>
            </a: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tres años consecutivos en la selección de la universidad. 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lang="en-US" sz="11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Club de debate, miembro activo representando la Universidad en dos competencias nacionales. </a:t>
            </a:r>
            <a:endParaRPr sz="11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239</Words>
  <Application>Microsoft Office PowerPoint</Application>
  <PresentationFormat>Personalizado</PresentationFormat>
  <Paragraphs>32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kfhenriquez@gmail.com</dc:creator>
  <cp:lastModifiedBy>Pilar Villarino Herrera</cp:lastModifiedBy>
  <cp:revision>1</cp:revision>
  <dcterms:created xsi:type="dcterms:W3CDTF">2022-05-18T01:27:00Z</dcterms:created>
  <dcterms:modified xsi:type="dcterms:W3CDTF">2022-06-07T15:49:24Z</dcterms:modified>
</cp:coreProperties>
</file>